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4692F8-CEE4-4D56-BC1C-4010F9FEA615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AA79AB-B829-472A-B193-A86A8F3C3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природного материала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весеннее озеро с лебедями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(Средняя группа)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2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6360707" cy="4770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443711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29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104789" cy="5328592"/>
          </a:xfrm>
        </p:spPr>
      </p:pic>
      <p:sp>
        <p:nvSpPr>
          <p:cNvPr id="7" name="TextBox 6"/>
          <p:cNvSpPr txBox="1"/>
          <p:nvPr/>
        </p:nvSpPr>
        <p:spPr>
          <a:xfrm>
            <a:off x="467544" y="570670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Хамитова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Ольга Михайловна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Приклеить шишку к подставке с помощью пластилина.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Скатать колбаску и изогнуть в виде шеи и прикрепить к шишке.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844824"/>
            <a:ext cx="6498167" cy="46290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Покрасить шишку белой гуашью.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228119" cy="54210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662532" cy="57468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132108" cy="53490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Прикрепить носик к голове лебедя.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6882210" cy="516165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 готово!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2260" y="1124744"/>
            <a:ext cx="7132108" cy="53490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ладошках у ребят лебеди поплыли в ряд!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6696744" cy="502255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45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Конструирование из природного материала  весеннее озеро с лебедями. (Средняя группа)</vt:lpstr>
      <vt:lpstr>1. Приклеить шишку к подставке с помощью пластилина.  2. Скатать колбаску и изогнуть в виде шеи и прикрепить к шишке.</vt:lpstr>
      <vt:lpstr>3. Покрасить шишку белой гуашью.</vt:lpstr>
      <vt:lpstr>Слайд 4</vt:lpstr>
      <vt:lpstr>Слайд 5</vt:lpstr>
      <vt:lpstr>Слайд 6</vt:lpstr>
      <vt:lpstr>4. Прикрепить носик к голове лебедя.</vt:lpstr>
      <vt:lpstr>Вот и готово!</vt:lpstr>
      <vt:lpstr>На ладошках у ребят лебеди поплыли в ряд! 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из природного материала  весеннее озеро с лебедями.</dc:title>
  <dc:creator>1</dc:creator>
  <cp:lastModifiedBy>User</cp:lastModifiedBy>
  <cp:revision>8</cp:revision>
  <dcterms:created xsi:type="dcterms:W3CDTF">2015-03-22T14:18:01Z</dcterms:created>
  <dcterms:modified xsi:type="dcterms:W3CDTF">2016-05-04T10:16:16Z</dcterms:modified>
</cp:coreProperties>
</file>